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73" r:id="rId12"/>
    <p:sldId id="276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74" r:id="rId22"/>
    <p:sldId id="275" r:id="rId23"/>
    <p:sldId id="263" r:id="rId24"/>
    <p:sldId id="262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334"/>
    <a:srgbClr val="F14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 pos="38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 err="1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DAAAD-D461-44B9-AA4A-95586CA58318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02C1C0-48D2-4FB1-8038-96B48787D708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A37638-2AC1-4DAD-911E-376D20B4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855AB1-CEAA-46E3-A403-7D9FCB521A69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31598D-8BDC-43DE-8BF9-89415B0A57D3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C817F8-258A-47A7-8230-1489C20D1B98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E75D84-1460-4248-9771-D2B4777A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50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1BF2E6-9CFC-4E04-9651-458CBC6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75" y="1181100"/>
            <a:ext cx="4950509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16. Next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17. </a:t>
            </a:r>
            <a:r>
              <a:rPr lang="ko-KR" altLang="en-US" dirty="0">
                <a:latin typeface="+mn-ea"/>
              </a:rPr>
              <a:t>로컬 디렉토리 주소 지정 후 </a:t>
            </a:r>
            <a:r>
              <a:rPr lang="en-US" altLang="ko-KR" dirty="0">
                <a:latin typeface="+mn-ea"/>
              </a:rPr>
              <a:t>Finish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20EAA8-4F93-45FB-A4E7-AC9983F7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577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/>
              <a:t>Contents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/>
              <a:t>Git</a:t>
            </a:r>
            <a:r>
              <a:rPr lang="en-US" altLang="ko-KR" dirty="0"/>
              <a:t> &amp;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b="1" dirty="0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설치방법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b="1" dirty="0"/>
              <a:t>IDE</a:t>
            </a:r>
            <a:r>
              <a:rPr lang="ko-KR" altLang="en-US" dirty="0"/>
              <a:t>별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방법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b="1" dirty="0" err="1"/>
              <a:t>Github</a:t>
            </a:r>
            <a:r>
              <a:rPr lang="ko-KR" altLang="en-US" dirty="0"/>
              <a:t>의 기능</a:t>
            </a:r>
            <a:endParaRPr lang="en-US" altLang="ko-KR" dirty="0"/>
          </a:p>
          <a:p>
            <a:r>
              <a:rPr lang="en-US" altLang="ko-KR" dirty="0"/>
              <a:t>5. Branch</a:t>
            </a:r>
          </a:p>
          <a:p>
            <a:r>
              <a:rPr lang="en-US" altLang="ko-KR" dirty="0"/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20. Finish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16568-64FF-4859-BBF4-9E12EBD98FDA}"/>
              </a:ext>
            </a:extLst>
          </p:cNvPr>
          <p:cNvGrpSpPr/>
          <p:nvPr/>
        </p:nvGrpSpPr>
        <p:grpSpPr>
          <a:xfrm>
            <a:off x="4884666" y="1366837"/>
            <a:ext cx="7210425" cy="4124325"/>
            <a:chOff x="4884666" y="1366837"/>
            <a:chExt cx="7210425" cy="4124325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13BA037-9E24-4036-AF09-60F52F1A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366837"/>
              <a:ext cx="7210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FE0440-D89F-4C2E-944B-56ED69803D8C}"/>
                </a:ext>
              </a:extLst>
            </p:cNvPr>
            <p:cNvSpPr/>
            <p:nvPr/>
          </p:nvSpPr>
          <p:spPr>
            <a:xfrm>
              <a:off x="10038522" y="4989443"/>
              <a:ext cx="974035" cy="357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16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1341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1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4F1340-8A13-4047-872E-4880D078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64363" cy="3639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DD4255-E723-4DD3-A9CA-2392725EEEC9}"/>
              </a:ext>
            </a:extLst>
          </p:cNvPr>
          <p:cNvSpPr/>
          <p:nvPr/>
        </p:nvSpPr>
        <p:spPr>
          <a:xfrm>
            <a:off x="5515897" y="1917290"/>
            <a:ext cx="186666" cy="16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3EE0-CC7D-4588-992F-431811C0E20A}"/>
              </a:ext>
            </a:extLst>
          </p:cNvPr>
          <p:cNvSpPr txBox="1"/>
          <p:nvPr/>
        </p:nvSpPr>
        <p:spPr>
          <a:xfrm>
            <a:off x="5855199" y="184599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</a:t>
            </a:r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CD55F2A-E62E-4970-A92A-596D508DC81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702563" y="1999881"/>
            <a:ext cx="1526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67A23-93C5-460A-864B-BAE850AAF44C}"/>
              </a:ext>
            </a:extLst>
          </p:cNvPr>
          <p:cNvSpPr/>
          <p:nvPr/>
        </p:nvSpPr>
        <p:spPr>
          <a:xfrm>
            <a:off x="3438525" y="4068397"/>
            <a:ext cx="224974" cy="117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0F506-FAA0-43C4-A9D4-A6EC785A6FCC}"/>
              </a:ext>
            </a:extLst>
          </p:cNvPr>
          <p:cNvSpPr txBox="1"/>
          <p:nvPr/>
        </p:nvSpPr>
        <p:spPr>
          <a:xfrm>
            <a:off x="3663499" y="3973503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</a:rPr>
              <a:t>추가하기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FA629F-A9F6-47E2-B2FD-975E5040E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035" y="1693183"/>
            <a:ext cx="4864363" cy="3656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46F265-C913-467A-92E7-D9D2CC4356A0}"/>
              </a:ext>
            </a:extLst>
          </p:cNvPr>
          <p:cNvSpPr/>
          <p:nvPr/>
        </p:nvSpPr>
        <p:spPr>
          <a:xfrm>
            <a:off x="8182405" y="4636893"/>
            <a:ext cx="1706118" cy="631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3. </a:t>
            </a:r>
            <a:r>
              <a:rPr lang="ko-KR" altLang="en-US" sz="1400" dirty="0" err="1">
                <a:solidFill>
                  <a:srgbClr val="FF0000"/>
                </a:solidFill>
              </a:rPr>
              <a:t>추가된자료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F48D7-E938-4F7D-9614-FCCDED96B380}"/>
              </a:ext>
            </a:extLst>
          </p:cNvPr>
          <p:cNvSpPr txBox="1"/>
          <p:nvPr/>
        </p:nvSpPr>
        <p:spPr>
          <a:xfrm>
            <a:off x="9975809" y="4281280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4. </a:t>
            </a:r>
            <a:r>
              <a:rPr lang="ko-KR" altLang="en-US" sz="1400" dirty="0">
                <a:solidFill>
                  <a:srgbClr val="FF0000"/>
                </a:solidFill>
              </a:rPr>
              <a:t>코멘트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2465A1-E5A9-49D9-96E0-609450BB7752}"/>
              </a:ext>
            </a:extLst>
          </p:cNvPr>
          <p:cNvSpPr/>
          <p:nvPr/>
        </p:nvSpPr>
        <p:spPr>
          <a:xfrm>
            <a:off x="10388764" y="5038049"/>
            <a:ext cx="1166634" cy="176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0B029-9558-43CC-9202-E147E60AEBEF}"/>
              </a:ext>
            </a:extLst>
          </p:cNvPr>
          <p:cNvSpPr txBox="1"/>
          <p:nvPr/>
        </p:nvSpPr>
        <p:spPr>
          <a:xfrm>
            <a:off x="11497842" y="496034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5. </a:t>
            </a:r>
            <a:r>
              <a:rPr lang="ko-KR" altLang="en-US" sz="1400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3973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결론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0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느낀점 및 </a:t>
            </a:r>
            <a:r>
              <a:rPr lang="ko-KR" altLang="en-US" dirty="0" err="1"/>
              <a:t>배운점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EB48-59B6-46C9-B473-AE3E2F4E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12" y="2812256"/>
            <a:ext cx="4524375" cy="1233487"/>
          </a:xfrm>
        </p:spPr>
        <p:txBody>
          <a:bodyPr/>
          <a:lstStyle/>
          <a:p>
            <a:r>
              <a:rPr lang="en-US" altLang="ko-KR" dirty="0">
                <a:solidFill>
                  <a:srgbClr val="F05334"/>
                </a:solidFill>
              </a:rPr>
              <a:t>Thank</a:t>
            </a:r>
            <a:r>
              <a:rPr lang="en-US" altLang="ko-KR" dirty="0"/>
              <a:t> you!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E0E12-4657-473C-BDC6-DF60E5A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Git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코드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Sourcecode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효과적으로 관리하기 위해 개발된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05334"/>
                </a:solidFill>
                <a:latin typeface="+mn-ea"/>
              </a:rPr>
              <a:t>분산형 버전 관리 시스템</a:t>
            </a:r>
            <a:endParaRPr lang="en-US" altLang="ko-KR" sz="1400" b="1" dirty="0">
              <a:solidFill>
                <a:srgbClr val="F05334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 err="1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원격 저장소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명령어 방식이 아닌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interface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프로젝트 이력 관리 기능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237</TotalTime>
  <Words>349</Words>
  <Application>Microsoft Office PowerPoint</Application>
  <PresentationFormat>와이드스크린</PresentationFormat>
  <Paragraphs>96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Github의 기능</vt:lpstr>
      <vt:lpstr>PowerPoint 프레젠테이션</vt:lpstr>
      <vt:lpstr>clone &amp; pull</vt:lpstr>
      <vt:lpstr>commit &amp; push(Eclipse)</vt:lpstr>
      <vt:lpstr>마무리(결론)</vt:lpstr>
      <vt:lpstr>마무리(느낀점 및 배운점)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201502126@smail.kongju.ac.kr</cp:lastModifiedBy>
  <cp:revision>24</cp:revision>
  <dcterms:created xsi:type="dcterms:W3CDTF">2021-04-12T13:20:01Z</dcterms:created>
  <dcterms:modified xsi:type="dcterms:W3CDTF">2021-04-17T07:33:03Z</dcterms:modified>
</cp:coreProperties>
</file>